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4" r:id="rId4"/>
    <p:sldId id="256" r:id="rId5"/>
    <p:sldId id="257" r:id="rId6"/>
    <p:sldId id="258" r:id="rId7"/>
    <p:sldId id="265" r:id="rId8"/>
    <p:sldId id="259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1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7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4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1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1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0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3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1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8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79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7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1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41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0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54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6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4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86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79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8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7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9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1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4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2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7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6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AD315-91BA-437F-AC37-BFFCD43BF76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6B3B07-4E55-4ABD-9915-0987A46F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088" y="1816608"/>
            <a:ext cx="10277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 можно посмотреть историю посещения интернет страниц на разных браузерах </a:t>
            </a:r>
          </a:p>
          <a:p>
            <a:pPr algn="ctr"/>
            <a:r>
              <a:rPr lang="ru-RU" sz="3600" dirty="0" smtClean="0"/>
              <a:t>на компьютере или на смартфоне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4287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4" y="-1"/>
            <a:ext cx="3168763" cy="6858001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21" y="0"/>
            <a:ext cx="316876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18" y="0"/>
            <a:ext cx="316876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17228" y="153305"/>
            <a:ext cx="4329826" cy="132802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истории браузера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браузера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afari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224" y="3076731"/>
            <a:ext cx="3163253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этот значок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9111" y="1902634"/>
            <a:ext cx="3174273" cy="132802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открытия вкладки нажимаем на значок часов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4018" y="2084336"/>
            <a:ext cx="3168763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откроется окно с Историей браузера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7160" y="6296513"/>
            <a:ext cx="364617" cy="27860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>
            <a:stCxn id="8" idx="2"/>
            <a:endCxn id="11" idx="0"/>
          </p:cNvCxnSpPr>
          <p:nvPr/>
        </p:nvCxnSpPr>
        <p:spPr>
          <a:xfrm>
            <a:off x="2036851" y="3996132"/>
            <a:ext cx="632618" cy="23003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879356" y="3572844"/>
            <a:ext cx="364617" cy="27860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>
            <a:stCxn id="9" idx="2"/>
            <a:endCxn id="13" idx="1"/>
          </p:cNvCxnSpPr>
          <p:nvPr/>
        </p:nvCxnSpPr>
        <p:spPr>
          <a:xfrm>
            <a:off x="6046248" y="3230657"/>
            <a:ext cx="833108" cy="4814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8496876" y="3076731"/>
            <a:ext cx="3145905" cy="34002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64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088" y="1816608"/>
            <a:ext cx="1027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История посещения интернет страниц на компьютере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585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811" y="2176899"/>
            <a:ext cx="6556244" cy="919401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посмотреть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поиска в браузере?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апример,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браузер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529" y="2640172"/>
            <a:ext cx="3891147" cy="510778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этот значок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0058400" y="219456"/>
            <a:ext cx="609600" cy="24171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0541794" y="0"/>
            <a:ext cx="321469" cy="2194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52750" y="4010383"/>
            <a:ext cx="6667500" cy="1736646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нажмите на клавиатуре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кнопки: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комбинацией кнопок можно открыть историю любого браузера на компьютере.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21" y="4010383"/>
            <a:ext cx="2361078" cy="9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857" y="4286115"/>
            <a:ext cx="10698285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нажали на значок, появится окно,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наведите на надпись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«История», появится еще одно окно и нажмите на «История»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5654" y="0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238" y="1461161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0492" y="1497738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41794" y="0"/>
            <a:ext cx="321469" cy="2194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53018" y="1552172"/>
            <a:ext cx="849606" cy="2607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4101" y="1552171"/>
            <a:ext cx="596392" cy="260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525828" y="5175115"/>
            <a:ext cx="11140343" cy="510778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страница истории браузера, куда и когда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сайт посещали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088" y="1816608"/>
            <a:ext cx="1027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История посещения интернет страниц на смартфоне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1115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25" y="-2"/>
            <a:ext cx="3022600" cy="6045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08" y="0"/>
            <a:ext cx="3022600" cy="604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" y="-5"/>
            <a:ext cx="3022598" cy="6101169"/>
          </a:xfr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10" y="-5"/>
            <a:ext cx="3022597" cy="6045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5827" y="5529977"/>
            <a:ext cx="11140343" cy="132802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истории браузера телефона на примере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круглый значок,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-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поиска, нужно пролистать ниже и появится список поиска и посещенные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338" y="203861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3638" y="2666179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8638" y="605340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7" y="0"/>
            <a:ext cx="3429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8" y="0"/>
            <a:ext cx="3429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70" y="0"/>
            <a:ext cx="3429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827" y="5529977"/>
            <a:ext cx="11140343" cy="132802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истории браузера телефона на примере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круглый значок,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- История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появится список поиска и посещенные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738" y="292761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8138" y="1804061"/>
            <a:ext cx="333780" cy="401479"/>
          </a:xfrm>
          <a:prstGeom prst="round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35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0"/>
            <a:ext cx="316325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21" y="0"/>
            <a:ext cx="316325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34" y="0"/>
            <a:ext cx="316325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17228" y="153305"/>
            <a:ext cx="4329826" cy="132802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истории браузера телефона на примере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браузера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609" y="3782417"/>
            <a:ext cx="3163253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сначала на этот значок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0002" y="6160294"/>
            <a:ext cx="364617" cy="27860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22434" y="3782416"/>
            <a:ext cx="3163253" cy="132802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открытия вкладки нажимаем на значок часов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10" idx="2"/>
          </p:cNvCxnSpPr>
          <p:nvPr/>
        </p:nvCxnSpPr>
        <p:spPr>
          <a:xfrm>
            <a:off x="1874236" y="4701818"/>
            <a:ext cx="608074" cy="14418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418856" y="6160294"/>
            <a:ext cx="364617" cy="27860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>
            <a:stCxn id="12" idx="2"/>
          </p:cNvCxnSpPr>
          <p:nvPr/>
        </p:nvCxnSpPr>
        <p:spPr>
          <a:xfrm flipH="1">
            <a:off x="5601164" y="5110439"/>
            <a:ext cx="602897" cy="10332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08421" y="3782416"/>
            <a:ext cx="3163253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откроется окно с Историей браузера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364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211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Тема Office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GRCPI2</dc:creator>
  <cp:lastModifiedBy>GRCPI2</cp:lastModifiedBy>
  <cp:revision>15</cp:revision>
  <dcterms:created xsi:type="dcterms:W3CDTF">2022-10-24T06:48:46Z</dcterms:created>
  <dcterms:modified xsi:type="dcterms:W3CDTF">2022-10-28T11:50:53Z</dcterms:modified>
</cp:coreProperties>
</file>